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12" autoAdjust="0"/>
    <p:restoredTop sz="94660"/>
  </p:normalViewPr>
  <p:slideViewPr>
    <p:cSldViewPr snapToGrid="0">
      <p:cViewPr varScale="1">
        <p:scale>
          <a:sx n="88" d="100"/>
          <a:sy n="88" d="100"/>
        </p:scale>
        <p:origin x="9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C48A5-59ED-4FEE-B33D-DC561EE67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465BEF-A9C1-48D2-945E-A36BB816E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D055E4-D46A-4B7C-8B4F-77D3E9BBC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4F30-BE50-437A-83E8-91ACDB713F21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D4F985-65DF-4D70-BF6C-EE0AD023C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D56E02-20E5-4D59-8D78-E745DA997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1083-00DF-4BFC-AF2F-B97D4A7B7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20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9A450-7735-4007-8C7A-C5FA172A9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4223D5-ABF3-462A-BC5C-BDCA358D6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65706B-5BF1-43D3-A95E-596E6187A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4F30-BE50-437A-83E8-91ACDB713F21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807A9E-0A8A-457D-B893-272F25ED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23AC03-8991-45F3-80A4-8F3397327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1083-00DF-4BFC-AF2F-B97D4A7B7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60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70E236F-4A2D-4CDA-B374-DDFFE92CBB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78A987-A4C2-47BB-B75E-C8D38E106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4A34FC-9F93-46F4-B7EC-28818C82E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4F30-BE50-437A-83E8-91ACDB713F21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C78F16-7277-448A-A628-9A76EE8C5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497586-D071-4928-B79C-584192B47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1083-00DF-4BFC-AF2F-B97D4A7B7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75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7B135-B387-4EC4-AEAF-DE19F059F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09F84B-AF0A-41A3-88AC-77307B12C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041857-7E3D-4E1C-B3A4-DBC629187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4F30-BE50-437A-83E8-91ACDB713F21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BE8F48-A155-4B32-9FA5-F6A97B2BC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796B1C-69D6-4E69-AA37-B1AF8ACA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1083-00DF-4BFC-AF2F-B97D4A7B7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58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3BB16-58E4-4ED3-B702-ADFA02A2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5FEC5A-490E-43F0-9A19-06114238C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A98B42-8D2A-442E-90C1-BAC3CE546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4F30-BE50-437A-83E8-91ACDB713F21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1B8D05-D278-42B9-BD4A-246C3C27E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6E0B0A-2B90-4A5E-8614-AB3D6306F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1083-00DF-4BFC-AF2F-B97D4A7B7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380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F123F-AFCF-4821-9801-220CB75FC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11F884-ABC1-4203-85FB-AB2A5BA13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68E84C-9D55-4023-BA6E-D9BA83925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42C31B-3F8E-48A6-85BE-407D2B3F9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4F30-BE50-437A-83E8-91ACDB713F21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314E63-B872-4217-8F97-E241EB9E8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EA5A7D-535D-4370-BB9F-9C4D899F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1083-00DF-4BFC-AF2F-B97D4A7B7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8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F8467-D2F7-4F6F-B13D-DB48FC934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E34BA-8510-4AB9-9C48-FA7E774A2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C623CF-B717-444A-B2B7-4D2F6174B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828F1D3-46C7-4B82-94D1-56940A969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C9CCE6-DD5C-4ED7-87B7-DE6E6E4721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126B00-3D09-4298-818B-26CD5ADD4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4F30-BE50-437A-83E8-91ACDB713F21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A5C844B-EDFC-4CE3-ADD3-5177DB153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91AAD21-A669-43FD-8DFB-D566A64C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1083-00DF-4BFC-AF2F-B97D4A7B7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5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06FD7-4763-41B3-B560-63A1A3BE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8A5146-B6EA-4990-8A79-6993B6013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4F30-BE50-437A-83E8-91ACDB713F21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FBFEF9-5D59-4EE4-A676-1C9737C6A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A3EDCB-1494-48E8-90F3-C49591A5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1083-00DF-4BFC-AF2F-B97D4A7B7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9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10BDAA-7085-46D1-9990-C7048D3F7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4F30-BE50-437A-83E8-91ACDB713F21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3E5EFE-6FFF-4CC6-912C-A21F269E2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9D6F7F-4F33-47CD-84D8-9731803C1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1083-00DF-4BFC-AF2F-B97D4A7B7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9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8736A-CA84-4B7A-BF30-4376FCEBC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AAFA51-358F-4C8E-913F-789E51002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7F6CA7-3369-47C8-9770-75CFCDCEA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335F9A-2627-46E0-A0E4-7A229EC0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4F30-BE50-437A-83E8-91ACDB713F21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A4DE60-142B-4D68-96D5-F3E74D97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CF1A16-6F6C-4343-953D-B52F4AF8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1083-00DF-4BFC-AF2F-B97D4A7B7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388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D17D7-5F9C-4608-A02C-2519EFC7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18D6D59-34FF-466E-845A-E240FE7CD6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87C6CF-3FE5-45CE-BF12-E6FB937CA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4995DB-0F03-451D-925B-63C9347B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4F30-BE50-437A-83E8-91ACDB713F21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77947D-F8B3-40C0-925F-E335A494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B90F9B-7043-4EE4-BD5A-DE5C378D4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1083-00DF-4BFC-AF2F-B97D4A7B7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35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BC908-95CA-4DB1-A5C9-8C62F0A7D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AFC90E-1B33-4C82-AD42-58306E7B2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0C6674-1314-4B5B-8EB8-85E4760C37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34F30-BE50-437A-83E8-91ACDB713F21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9F63AB-0482-4BC1-9AEA-B12BD081C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CCAB12-DADD-4758-84BE-D3FB1A08E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91083-00DF-4BFC-AF2F-B97D4A7B7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4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AD2570-BC91-4602-B8BE-12B12A941014}"/>
              </a:ext>
            </a:extLst>
          </p:cNvPr>
          <p:cNvSpPr txBox="1"/>
          <p:nvPr/>
        </p:nvSpPr>
        <p:spPr>
          <a:xfrm>
            <a:off x="3170766" y="1972733"/>
            <a:ext cx="58504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Государственного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1638526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8AC8B0-5486-44FF-830B-47D8B661AF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2" t="22121" r="39999" b="50000"/>
          <a:stretch/>
        </p:blipFill>
        <p:spPr>
          <a:xfrm>
            <a:off x="831273" y="1354441"/>
            <a:ext cx="9663545" cy="27187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923A05-E66E-4CD4-8E9F-71FB53A2F8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57"/>
          <a:stretch/>
        </p:blipFill>
        <p:spPr>
          <a:xfrm>
            <a:off x="831273" y="3853294"/>
            <a:ext cx="10224654" cy="186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36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628ADE-3E88-435D-B9F0-14920B1A7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87" y="252412"/>
            <a:ext cx="9801225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10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AAAE06-31A0-4A3C-B406-5D7FA93D4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706" y="301336"/>
            <a:ext cx="9477375" cy="5715000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26689A6-2A35-4D66-A467-5BCEAD00F5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221716"/>
              </p:ext>
            </p:extLst>
          </p:nvPr>
        </p:nvGraphicFramePr>
        <p:xfrm>
          <a:off x="3011488" y="5734050"/>
          <a:ext cx="522287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4" imgW="1676160" imgH="304560" progId="Equation.DSMT4">
                  <p:embed/>
                </p:oleObj>
              </mc:Choice>
              <mc:Fallback>
                <p:oleObj name="Equation" r:id="rId4" imgW="1676160" imgH="304560" progId="Equation.DSMT4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0089AA17-5BE9-4F36-84BC-0444D5A5A7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88" y="5734050"/>
                        <a:ext cx="5222875" cy="858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7214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E668E1-C8AB-47F9-8BF7-E526228FE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7" y="166687"/>
            <a:ext cx="9572625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07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7B31E8-A648-4374-B342-B87E4EA1D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83" y="968951"/>
            <a:ext cx="12105273" cy="464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4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B709AE-0681-45DB-9103-D00E9F254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716107"/>
            <a:ext cx="9477375" cy="36385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656D63-D89E-4358-9255-1001A2B37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312" y="3916507"/>
            <a:ext cx="459105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33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ABCC72-CCB9-491B-9C69-92B25F618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7" y="1974273"/>
            <a:ext cx="10450286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3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1191B04-1C53-4C5A-A559-23BEB175C8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534036"/>
              </p:ext>
            </p:extLst>
          </p:nvPr>
        </p:nvGraphicFramePr>
        <p:xfrm>
          <a:off x="4521994" y="593870"/>
          <a:ext cx="3148012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647640" imgH="203040" progId="Equation.DSMT4">
                  <p:embed/>
                </p:oleObj>
              </mc:Choice>
              <mc:Fallback>
                <p:oleObj name="Equation" r:id="rId3" imgW="647640" imgH="203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C3334A47-F706-4D1F-B1E8-07C3F5737B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994" y="593870"/>
                        <a:ext cx="3148012" cy="893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B20FFC5-CAA5-488E-8F77-D3799FAE02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217894"/>
              </p:ext>
            </p:extLst>
          </p:nvPr>
        </p:nvGraphicFramePr>
        <p:xfrm>
          <a:off x="1025932" y="2514311"/>
          <a:ext cx="10713197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5" imgW="2412720" imgH="558720" progId="Equation.DSMT4">
                  <p:embed/>
                </p:oleObj>
              </mc:Choice>
              <mc:Fallback>
                <p:oleObj name="Equation" r:id="rId5" imgW="2412720" imgH="55872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21191B04-1C53-4C5A-A559-23BEB175C8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932" y="2514311"/>
                        <a:ext cx="10713197" cy="2244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0017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DD392007-23B0-4C38-876E-3EB18C60E3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727072"/>
              </p:ext>
            </p:extLst>
          </p:nvPr>
        </p:nvGraphicFramePr>
        <p:xfrm>
          <a:off x="2786063" y="945847"/>
          <a:ext cx="6708775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3" imgW="1511280" imgH="279360" progId="Equation.DSMT4">
                  <p:embed/>
                </p:oleObj>
              </mc:Choice>
              <mc:Fallback>
                <p:oleObj name="Equation" r:id="rId3" imgW="1511280" imgH="27936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EB20FFC5-CAA5-488E-8F77-D3799FAE02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945847"/>
                        <a:ext cx="6708775" cy="1122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0EAFA79B-4BC7-48AB-B4B1-50DEF369F7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742812"/>
              </p:ext>
            </p:extLst>
          </p:nvPr>
        </p:nvGraphicFramePr>
        <p:xfrm>
          <a:off x="2786063" y="3029177"/>
          <a:ext cx="6315075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5" imgW="1422360" imgH="279360" progId="Equation.DSMT4">
                  <p:embed/>
                </p:oleObj>
              </mc:Choice>
              <mc:Fallback>
                <p:oleObj name="Equation" r:id="rId5" imgW="1422360" imgH="279360" progId="Equation.DSMT4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DD392007-23B0-4C38-876E-3EB18C60E3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3029177"/>
                        <a:ext cx="6315075" cy="1122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B63F26B-688A-4275-B587-E108AF1A8EB5}"/>
              </a:ext>
            </a:extLst>
          </p:cNvPr>
          <p:cNvSpPr txBox="1"/>
          <p:nvPr/>
        </p:nvSpPr>
        <p:spPr>
          <a:xfrm>
            <a:off x="3268135" y="245756"/>
            <a:ext cx="691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изменения объема налоговой базы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EFE99E-858B-40CC-A3ED-9AD8DC29CA6B}"/>
              </a:ext>
            </a:extLst>
          </p:cNvPr>
          <p:cNvSpPr txBox="1"/>
          <p:nvPr/>
        </p:nvSpPr>
        <p:spPr>
          <a:xfrm>
            <a:off x="3403601" y="2317861"/>
            <a:ext cx="691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изменения налоговой ставки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089AA17-5BE9-4F36-84BC-0444D5A5A7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232"/>
              </p:ext>
            </p:extLst>
          </p:nvPr>
        </p:nvGraphicFramePr>
        <p:xfrm>
          <a:off x="2701925" y="5270500"/>
          <a:ext cx="6484938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7" imgW="1460160" imgH="279360" progId="Equation.DSMT4">
                  <p:embed/>
                </p:oleObj>
              </mc:Choice>
              <mc:Fallback>
                <p:oleObj name="Equation" r:id="rId7" imgW="1460160" imgH="27936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0EAFA79B-4BC7-48AB-B4B1-50DEF369F7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925" y="5270500"/>
                        <a:ext cx="6484938" cy="1122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B79909D-DA57-48B9-804E-5EADCB9A9EC3}"/>
              </a:ext>
            </a:extLst>
          </p:cNvPr>
          <p:cNvSpPr txBox="1"/>
          <p:nvPr/>
        </p:nvSpPr>
        <p:spPr>
          <a:xfrm>
            <a:off x="3403601" y="4558958"/>
            <a:ext cx="691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Абсолютное изменение за счет двух факторов</a:t>
            </a:r>
          </a:p>
        </p:txBody>
      </p:sp>
    </p:spTree>
    <p:extLst>
      <p:ext uri="{BB962C8B-B14F-4D97-AF65-F5344CB8AC3E}">
        <p14:creationId xmlns:p14="http://schemas.microsoft.com/office/powerpoint/2010/main" val="2767637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0FF5D4-8E99-41F2-A452-3ECB2C2C8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0" y="1075267"/>
            <a:ext cx="11817360" cy="47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10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1191B04-1C53-4C5A-A559-23BEB175C8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417137"/>
              </p:ext>
            </p:extLst>
          </p:nvPr>
        </p:nvGraphicFramePr>
        <p:xfrm>
          <a:off x="3597275" y="1201161"/>
          <a:ext cx="4997450" cy="134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3" imgW="1028520" imgH="304560" progId="Equation.DSMT4">
                  <p:embed/>
                </p:oleObj>
              </mc:Choice>
              <mc:Fallback>
                <p:oleObj name="Equation" r:id="rId3" imgW="1028520" imgH="30456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21191B04-1C53-4C5A-A559-23BEB175C8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1201161"/>
                        <a:ext cx="4997450" cy="1341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B20FFC5-CAA5-488E-8F77-D3799FAE02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909034"/>
              </p:ext>
            </p:extLst>
          </p:nvPr>
        </p:nvGraphicFramePr>
        <p:xfrm>
          <a:off x="580078" y="3297331"/>
          <a:ext cx="11375385" cy="134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5" imgW="4775040" imgH="622080" progId="Equation.DSMT4">
                  <p:embed/>
                </p:oleObj>
              </mc:Choice>
              <mc:Fallback>
                <p:oleObj name="Equation" r:id="rId5" imgW="4775040" imgH="62208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EB20FFC5-CAA5-488E-8F77-D3799FAE02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78" y="3297331"/>
                        <a:ext cx="11375385" cy="1341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4982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55268F-7DF2-4881-87D2-74E7034EF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7" y="385762"/>
            <a:ext cx="968692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28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2A5FE7-B836-4E61-955D-50BADEFF7B0D}"/>
              </a:ext>
            </a:extLst>
          </p:cNvPr>
          <p:cNvSpPr txBox="1"/>
          <p:nvPr/>
        </p:nvSpPr>
        <p:spPr>
          <a:xfrm>
            <a:off x="5237018" y="436416"/>
            <a:ext cx="2369127" cy="727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61AA97-7E29-4BAF-84A3-BEFB4B33D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58" y="1968199"/>
            <a:ext cx="11733342" cy="292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46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1B78B1-64D5-45F5-A6CD-A1E5B92CC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967" y="1857375"/>
            <a:ext cx="10820361" cy="354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5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D1F39F-C947-4309-A2CB-6066C2B50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71" y="1039092"/>
            <a:ext cx="11331277" cy="497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787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22</Words>
  <Application>Microsoft Office PowerPoint</Application>
  <PresentationFormat>Широкоэкранный</PresentationFormat>
  <Paragraphs>5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Скрипниченко</dc:creator>
  <cp:lastModifiedBy>Виктория Скрипниченко</cp:lastModifiedBy>
  <cp:revision>6</cp:revision>
  <dcterms:created xsi:type="dcterms:W3CDTF">2021-01-18T12:21:12Z</dcterms:created>
  <dcterms:modified xsi:type="dcterms:W3CDTF">2021-12-27T10:14:13Z</dcterms:modified>
</cp:coreProperties>
</file>